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7" r:id="rId3"/>
    <p:sldId id="310" r:id="rId4"/>
    <p:sldId id="311" r:id="rId5"/>
    <p:sldId id="312" r:id="rId6"/>
    <p:sldId id="313" r:id="rId7"/>
    <p:sldId id="314" r:id="rId8"/>
    <p:sldId id="315" r:id="rId9"/>
    <p:sldId id="317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8" r:id="rId18"/>
    <p:sldId id="330" r:id="rId19"/>
    <p:sldId id="316" r:id="rId20"/>
    <p:sldId id="306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1748D-3145-4328-A861-91137777211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C31D677-5CCE-44B5-B27C-CAB997429C67}">
      <dgm:prSet phldrT="[Testo]"/>
      <dgm:spPr/>
      <dgm:t>
        <a:bodyPr/>
        <a:lstStyle/>
        <a:p>
          <a:r>
            <a:rPr lang="it-IT" dirty="0"/>
            <a:t>U.F. BASE</a:t>
          </a:r>
        </a:p>
      </dgm:t>
    </dgm:pt>
    <dgm:pt modelId="{78A52BB1-B847-4083-BF06-54630397E3C8}" type="parTrans" cxnId="{578C09D5-A49F-4BCA-AEE4-300C8F062BC8}">
      <dgm:prSet/>
      <dgm:spPr/>
      <dgm:t>
        <a:bodyPr/>
        <a:lstStyle/>
        <a:p>
          <a:endParaRPr lang="it-IT"/>
        </a:p>
      </dgm:t>
    </dgm:pt>
    <dgm:pt modelId="{04DE33E1-F29D-4408-A509-37BB7DAD43F4}" type="sibTrans" cxnId="{578C09D5-A49F-4BCA-AEE4-300C8F062BC8}">
      <dgm:prSet/>
      <dgm:spPr/>
      <dgm:t>
        <a:bodyPr/>
        <a:lstStyle/>
        <a:p>
          <a:endParaRPr lang="it-IT"/>
        </a:p>
      </dgm:t>
    </dgm:pt>
    <dgm:pt modelId="{A04419B1-EEAF-4A1E-A643-D2615CAEFC49}">
      <dgm:prSet phldrT="[Testo]"/>
      <dgm:spPr/>
      <dgm:t>
        <a:bodyPr/>
        <a:lstStyle/>
        <a:p>
          <a:r>
            <a:rPr lang="it-IT" dirty="0"/>
            <a:t>U.F. TRASVERSALI</a:t>
          </a:r>
        </a:p>
      </dgm:t>
    </dgm:pt>
    <dgm:pt modelId="{A3B5B55F-E8EE-49B4-9B1B-009D6DCD23EF}" type="parTrans" cxnId="{7A32EED9-D1D6-4027-9115-83B9118A20FE}">
      <dgm:prSet/>
      <dgm:spPr/>
      <dgm:t>
        <a:bodyPr/>
        <a:lstStyle/>
        <a:p>
          <a:endParaRPr lang="it-IT"/>
        </a:p>
      </dgm:t>
    </dgm:pt>
    <dgm:pt modelId="{E2C000B7-740E-4E4D-9EAB-976513A23295}" type="sibTrans" cxnId="{7A32EED9-D1D6-4027-9115-83B9118A20FE}">
      <dgm:prSet/>
      <dgm:spPr/>
      <dgm:t>
        <a:bodyPr/>
        <a:lstStyle/>
        <a:p>
          <a:endParaRPr lang="it-IT"/>
        </a:p>
      </dgm:t>
    </dgm:pt>
    <dgm:pt modelId="{0E820167-37D5-42FB-B0E6-7935F6232FEC}">
      <dgm:prSet phldrT="[Testo]"/>
      <dgm:spPr/>
      <dgm:t>
        <a:bodyPr/>
        <a:lstStyle/>
        <a:p>
          <a:r>
            <a:rPr lang="it-IT" dirty="0"/>
            <a:t>U.F. SPECIALISTICHE </a:t>
          </a:r>
        </a:p>
      </dgm:t>
    </dgm:pt>
    <dgm:pt modelId="{ED1BD2DA-8109-4055-BBAF-5FFA52160F1B}" type="parTrans" cxnId="{45B33C4A-75BD-4785-9414-0118E395F9F4}">
      <dgm:prSet/>
      <dgm:spPr/>
      <dgm:t>
        <a:bodyPr/>
        <a:lstStyle/>
        <a:p>
          <a:endParaRPr lang="it-IT"/>
        </a:p>
      </dgm:t>
    </dgm:pt>
    <dgm:pt modelId="{1E11B8D8-1C5B-4247-ACE3-EF96AA8CB7EF}" type="sibTrans" cxnId="{45B33C4A-75BD-4785-9414-0118E395F9F4}">
      <dgm:prSet/>
      <dgm:spPr/>
      <dgm:t>
        <a:bodyPr/>
        <a:lstStyle/>
        <a:p>
          <a:endParaRPr lang="it-IT"/>
        </a:p>
      </dgm:t>
    </dgm:pt>
    <dgm:pt modelId="{132CEA54-330F-4383-A55B-4732EEB56D7B}" type="pres">
      <dgm:prSet presAssocID="{8051748D-3145-4328-A861-9113777721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146875-9EB4-4052-ABCC-5E67DADD628E}" type="pres">
      <dgm:prSet presAssocID="{8051748D-3145-4328-A861-91137777211D}" presName="Name1" presStyleCnt="0"/>
      <dgm:spPr/>
    </dgm:pt>
    <dgm:pt modelId="{174CAC57-6E9E-4B12-BF1D-F9D5F1DD5C34}" type="pres">
      <dgm:prSet presAssocID="{8051748D-3145-4328-A861-91137777211D}" presName="cycle" presStyleCnt="0"/>
      <dgm:spPr/>
    </dgm:pt>
    <dgm:pt modelId="{0008A6B8-5F07-4793-8803-EA2A53A5B9B2}" type="pres">
      <dgm:prSet presAssocID="{8051748D-3145-4328-A861-91137777211D}" presName="srcNode" presStyleLbl="node1" presStyleIdx="0" presStyleCnt="3"/>
      <dgm:spPr/>
    </dgm:pt>
    <dgm:pt modelId="{B732F159-C0EE-4D9F-8734-AEB3463A55DD}" type="pres">
      <dgm:prSet presAssocID="{8051748D-3145-4328-A861-91137777211D}" presName="conn" presStyleLbl="parChTrans1D2" presStyleIdx="0" presStyleCnt="1"/>
      <dgm:spPr/>
      <dgm:t>
        <a:bodyPr/>
        <a:lstStyle/>
        <a:p>
          <a:endParaRPr lang="en-US"/>
        </a:p>
      </dgm:t>
    </dgm:pt>
    <dgm:pt modelId="{F5144194-52BD-4631-AC2A-8DD81487207C}" type="pres">
      <dgm:prSet presAssocID="{8051748D-3145-4328-A861-91137777211D}" presName="extraNode" presStyleLbl="node1" presStyleIdx="0" presStyleCnt="3"/>
      <dgm:spPr/>
    </dgm:pt>
    <dgm:pt modelId="{6429D88F-0002-407D-82CD-E15F04AB9CBF}" type="pres">
      <dgm:prSet presAssocID="{8051748D-3145-4328-A861-91137777211D}" presName="dstNode" presStyleLbl="node1" presStyleIdx="0" presStyleCnt="3"/>
      <dgm:spPr/>
    </dgm:pt>
    <dgm:pt modelId="{CE6C17ED-6F5C-454D-9018-3126A7E5CC3D}" type="pres">
      <dgm:prSet presAssocID="{DC31D677-5CCE-44B5-B27C-CAB997429C67}" presName="text_1" presStyleLbl="node1" presStyleIdx="0" presStyleCnt="3" custLinFactNeighborX="521" custLinFactNeighborY="-4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009A-F77A-435B-9258-7901D11A21E0}" type="pres">
      <dgm:prSet presAssocID="{DC31D677-5CCE-44B5-B27C-CAB997429C67}" presName="accent_1" presStyleCnt="0"/>
      <dgm:spPr/>
    </dgm:pt>
    <dgm:pt modelId="{EC2C542E-14EF-472D-874B-A1747A70494F}" type="pres">
      <dgm:prSet presAssocID="{DC31D677-5CCE-44B5-B27C-CAB997429C67}" presName="accentRepeatNode" presStyleLbl="solidFgAcc1" presStyleIdx="0" presStyleCnt="3"/>
      <dgm:spPr/>
    </dgm:pt>
    <dgm:pt modelId="{56F5F080-785B-4245-9D23-9CA80C53BDE3}" type="pres">
      <dgm:prSet presAssocID="{A04419B1-EEAF-4A1E-A643-D2615CAEFC4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AFEB2-2DF9-4D4F-968F-909CA97A561B}" type="pres">
      <dgm:prSet presAssocID="{A04419B1-EEAF-4A1E-A643-D2615CAEFC49}" presName="accent_2" presStyleCnt="0"/>
      <dgm:spPr/>
    </dgm:pt>
    <dgm:pt modelId="{9CDAFC58-5DC8-4BD2-B57E-B482AE849092}" type="pres">
      <dgm:prSet presAssocID="{A04419B1-EEAF-4A1E-A643-D2615CAEFC49}" presName="accentRepeatNode" presStyleLbl="solidFgAcc1" presStyleIdx="1" presStyleCnt="3"/>
      <dgm:spPr/>
    </dgm:pt>
    <dgm:pt modelId="{B12A95D9-A952-4AE8-82A2-2E62F56BF9CB}" type="pres">
      <dgm:prSet presAssocID="{0E820167-37D5-42FB-B0E6-7935F6232FE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57B31-1EC1-4086-BF54-5DD0E8B41F87}" type="pres">
      <dgm:prSet presAssocID="{0E820167-37D5-42FB-B0E6-7935F6232FEC}" presName="accent_3" presStyleCnt="0"/>
      <dgm:spPr/>
    </dgm:pt>
    <dgm:pt modelId="{1FA7A777-CFAE-4598-A098-2323504BD90E}" type="pres">
      <dgm:prSet presAssocID="{0E820167-37D5-42FB-B0E6-7935F6232FEC}" presName="accentRepeatNode" presStyleLbl="solidFgAcc1" presStyleIdx="2" presStyleCnt="3"/>
      <dgm:spPr/>
    </dgm:pt>
  </dgm:ptLst>
  <dgm:cxnLst>
    <dgm:cxn modelId="{45B33C4A-75BD-4785-9414-0118E395F9F4}" srcId="{8051748D-3145-4328-A861-91137777211D}" destId="{0E820167-37D5-42FB-B0E6-7935F6232FEC}" srcOrd="2" destOrd="0" parTransId="{ED1BD2DA-8109-4055-BBAF-5FFA52160F1B}" sibTransId="{1E11B8D8-1C5B-4247-ACE3-EF96AA8CB7EF}"/>
    <dgm:cxn modelId="{E4543B6F-B5E8-48A0-800F-59955971FECC}" type="presOf" srcId="{8051748D-3145-4328-A861-91137777211D}" destId="{132CEA54-330F-4383-A55B-4732EEB56D7B}" srcOrd="0" destOrd="0" presId="urn:microsoft.com/office/officeart/2008/layout/VerticalCurvedList"/>
    <dgm:cxn modelId="{578C09D5-A49F-4BCA-AEE4-300C8F062BC8}" srcId="{8051748D-3145-4328-A861-91137777211D}" destId="{DC31D677-5CCE-44B5-B27C-CAB997429C67}" srcOrd="0" destOrd="0" parTransId="{78A52BB1-B847-4083-BF06-54630397E3C8}" sibTransId="{04DE33E1-F29D-4408-A509-37BB7DAD43F4}"/>
    <dgm:cxn modelId="{14B7518E-44FD-4001-9EFC-A18654409865}" type="presOf" srcId="{A04419B1-EEAF-4A1E-A643-D2615CAEFC49}" destId="{56F5F080-785B-4245-9D23-9CA80C53BDE3}" srcOrd="0" destOrd="0" presId="urn:microsoft.com/office/officeart/2008/layout/VerticalCurvedList"/>
    <dgm:cxn modelId="{F3BE0592-41A6-4B29-B118-B2B3928627F7}" type="presOf" srcId="{0E820167-37D5-42FB-B0E6-7935F6232FEC}" destId="{B12A95D9-A952-4AE8-82A2-2E62F56BF9CB}" srcOrd="0" destOrd="0" presId="urn:microsoft.com/office/officeart/2008/layout/VerticalCurvedList"/>
    <dgm:cxn modelId="{FB83066B-436B-44F4-9994-CDE8CBA669B5}" type="presOf" srcId="{DC31D677-5CCE-44B5-B27C-CAB997429C67}" destId="{CE6C17ED-6F5C-454D-9018-3126A7E5CC3D}" srcOrd="0" destOrd="0" presId="urn:microsoft.com/office/officeart/2008/layout/VerticalCurvedList"/>
    <dgm:cxn modelId="{7A32EED9-D1D6-4027-9115-83B9118A20FE}" srcId="{8051748D-3145-4328-A861-91137777211D}" destId="{A04419B1-EEAF-4A1E-A643-D2615CAEFC49}" srcOrd="1" destOrd="0" parTransId="{A3B5B55F-E8EE-49B4-9B1B-009D6DCD23EF}" sibTransId="{E2C000B7-740E-4E4D-9EAB-976513A23295}"/>
    <dgm:cxn modelId="{2ED17ACB-2771-43E3-B7F6-B474ECB0C0AB}" type="presOf" srcId="{04DE33E1-F29D-4408-A509-37BB7DAD43F4}" destId="{B732F159-C0EE-4D9F-8734-AEB3463A55DD}" srcOrd="0" destOrd="0" presId="urn:microsoft.com/office/officeart/2008/layout/VerticalCurvedList"/>
    <dgm:cxn modelId="{07477DC7-6B9E-459D-9735-850F19EA9EE4}" type="presParOf" srcId="{132CEA54-330F-4383-A55B-4732EEB56D7B}" destId="{18146875-9EB4-4052-ABCC-5E67DADD628E}" srcOrd="0" destOrd="0" presId="urn:microsoft.com/office/officeart/2008/layout/VerticalCurvedList"/>
    <dgm:cxn modelId="{82F12599-2BA6-42ED-8229-F9C41B08076F}" type="presParOf" srcId="{18146875-9EB4-4052-ABCC-5E67DADD628E}" destId="{174CAC57-6E9E-4B12-BF1D-F9D5F1DD5C34}" srcOrd="0" destOrd="0" presId="urn:microsoft.com/office/officeart/2008/layout/VerticalCurvedList"/>
    <dgm:cxn modelId="{8684A6F3-285A-4016-808D-554D53708C83}" type="presParOf" srcId="{174CAC57-6E9E-4B12-BF1D-F9D5F1DD5C34}" destId="{0008A6B8-5F07-4793-8803-EA2A53A5B9B2}" srcOrd="0" destOrd="0" presId="urn:microsoft.com/office/officeart/2008/layout/VerticalCurvedList"/>
    <dgm:cxn modelId="{D0D7750F-5496-4938-AFEF-4BAD1FA1050E}" type="presParOf" srcId="{174CAC57-6E9E-4B12-BF1D-F9D5F1DD5C34}" destId="{B732F159-C0EE-4D9F-8734-AEB3463A55DD}" srcOrd="1" destOrd="0" presId="urn:microsoft.com/office/officeart/2008/layout/VerticalCurvedList"/>
    <dgm:cxn modelId="{68BDCE5A-762A-4574-984D-0DEF18E07464}" type="presParOf" srcId="{174CAC57-6E9E-4B12-BF1D-F9D5F1DD5C34}" destId="{F5144194-52BD-4631-AC2A-8DD81487207C}" srcOrd="2" destOrd="0" presId="urn:microsoft.com/office/officeart/2008/layout/VerticalCurvedList"/>
    <dgm:cxn modelId="{1215DB78-909C-4E11-8AA0-ED43373551E5}" type="presParOf" srcId="{174CAC57-6E9E-4B12-BF1D-F9D5F1DD5C34}" destId="{6429D88F-0002-407D-82CD-E15F04AB9CBF}" srcOrd="3" destOrd="0" presId="urn:microsoft.com/office/officeart/2008/layout/VerticalCurvedList"/>
    <dgm:cxn modelId="{690E4B1C-7FEE-4199-ACA2-D0DFAA7394A7}" type="presParOf" srcId="{18146875-9EB4-4052-ABCC-5E67DADD628E}" destId="{CE6C17ED-6F5C-454D-9018-3126A7E5CC3D}" srcOrd="1" destOrd="0" presId="urn:microsoft.com/office/officeart/2008/layout/VerticalCurvedList"/>
    <dgm:cxn modelId="{08795824-8E33-4312-811E-C5E65AE92320}" type="presParOf" srcId="{18146875-9EB4-4052-ABCC-5E67DADD628E}" destId="{84A4009A-F77A-435B-9258-7901D11A21E0}" srcOrd="2" destOrd="0" presId="urn:microsoft.com/office/officeart/2008/layout/VerticalCurvedList"/>
    <dgm:cxn modelId="{08CD3DD5-21BF-4EF2-86D5-A68D28B812C3}" type="presParOf" srcId="{84A4009A-F77A-435B-9258-7901D11A21E0}" destId="{EC2C542E-14EF-472D-874B-A1747A70494F}" srcOrd="0" destOrd="0" presId="urn:microsoft.com/office/officeart/2008/layout/VerticalCurvedList"/>
    <dgm:cxn modelId="{E5856944-A7F8-45D0-A8C6-5836CA6E4C45}" type="presParOf" srcId="{18146875-9EB4-4052-ABCC-5E67DADD628E}" destId="{56F5F080-785B-4245-9D23-9CA80C53BDE3}" srcOrd="3" destOrd="0" presId="urn:microsoft.com/office/officeart/2008/layout/VerticalCurvedList"/>
    <dgm:cxn modelId="{56835CC0-4E4A-484B-863D-DE9846A5EA28}" type="presParOf" srcId="{18146875-9EB4-4052-ABCC-5E67DADD628E}" destId="{E2DAFEB2-2DF9-4D4F-968F-909CA97A561B}" srcOrd="4" destOrd="0" presId="urn:microsoft.com/office/officeart/2008/layout/VerticalCurvedList"/>
    <dgm:cxn modelId="{BAFB2A27-2488-48BC-9ED4-22D30B493A37}" type="presParOf" srcId="{E2DAFEB2-2DF9-4D4F-968F-909CA97A561B}" destId="{9CDAFC58-5DC8-4BD2-B57E-B482AE849092}" srcOrd="0" destOrd="0" presId="urn:microsoft.com/office/officeart/2008/layout/VerticalCurvedList"/>
    <dgm:cxn modelId="{9C0B6870-A510-4409-8A68-1BEEED7C626D}" type="presParOf" srcId="{18146875-9EB4-4052-ABCC-5E67DADD628E}" destId="{B12A95D9-A952-4AE8-82A2-2E62F56BF9CB}" srcOrd="5" destOrd="0" presId="urn:microsoft.com/office/officeart/2008/layout/VerticalCurvedList"/>
    <dgm:cxn modelId="{00491F8D-15B8-432E-92FD-BF86B6A56F57}" type="presParOf" srcId="{18146875-9EB4-4052-ABCC-5E67DADD628E}" destId="{AD457B31-1EC1-4086-BF54-5DD0E8B41F87}" srcOrd="6" destOrd="0" presId="urn:microsoft.com/office/officeart/2008/layout/VerticalCurvedList"/>
    <dgm:cxn modelId="{8A4C9F25-CFAB-4BE8-AD4A-45B963C88C7B}" type="presParOf" srcId="{AD457B31-1EC1-4086-BF54-5DD0E8B41F87}" destId="{1FA7A777-CFAE-4598-A098-2323504BD9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51748D-3145-4328-A861-91137777211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C31D677-5CCE-44B5-B27C-CAB997429C67}">
      <dgm:prSet phldrT="[Testo]"/>
      <dgm:spPr/>
      <dgm:t>
        <a:bodyPr/>
        <a:lstStyle/>
        <a:p>
          <a:r>
            <a:rPr lang="it-IT" dirty="0"/>
            <a:t>U.F. BASE</a:t>
          </a:r>
        </a:p>
      </dgm:t>
    </dgm:pt>
    <dgm:pt modelId="{78A52BB1-B847-4083-BF06-54630397E3C8}" type="parTrans" cxnId="{578C09D5-A49F-4BCA-AEE4-300C8F062BC8}">
      <dgm:prSet/>
      <dgm:spPr/>
      <dgm:t>
        <a:bodyPr/>
        <a:lstStyle/>
        <a:p>
          <a:endParaRPr lang="it-IT"/>
        </a:p>
      </dgm:t>
    </dgm:pt>
    <dgm:pt modelId="{04DE33E1-F29D-4408-A509-37BB7DAD43F4}" type="sibTrans" cxnId="{578C09D5-A49F-4BCA-AEE4-300C8F062BC8}">
      <dgm:prSet/>
      <dgm:spPr/>
      <dgm:t>
        <a:bodyPr/>
        <a:lstStyle/>
        <a:p>
          <a:endParaRPr lang="it-IT"/>
        </a:p>
      </dgm:t>
    </dgm:pt>
    <dgm:pt modelId="{132CEA54-330F-4383-A55B-4732EEB56D7B}" type="pres">
      <dgm:prSet presAssocID="{8051748D-3145-4328-A861-9113777721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146875-9EB4-4052-ABCC-5E67DADD628E}" type="pres">
      <dgm:prSet presAssocID="{8051748D-3145-4328-A861-91137777211D}" presName="Name1" presStyleCnt="0"/>
      <dgm:spPr/>
    </dgm:pt>
    <dgm:pt modelId="{174CAC57-6E9E-4B12-BF1D-F9D5F1DD5C34}" type="pres">
      <dgm:prSet presAssocID="{8051748D-3145-4328-A861-91137777211D}" presName="cycle" presStyleCnt="0"/>
      <dgm:spPr/>
    </dgm:pt>
    <dgm:pt modelId="{0008A6B8-5F07-4793-8803-EA2A53A5B9B2}" type="pres">
      <dgm:prSet presAssocID="{8051748D-3145-4328-A861-91137777211D}" presName="srcNode" presStyleLbl="node1" presStyleIdx="0" presStyleCnt="1"/>
      <dgm:spPr/>
    </dgm:pt>
    <dgm:pt modelId="{B732F159-C0EE-4D9F-8734-AEB3463A55DD}" type="pres">
      <dgm:prSet presAssocID="{8051748D-3145-4328-A861-91137777211D}" presName="conn" presStyleLbl="parChTrans1D2" presStyleIdx="0" presStyleCnt="1"/>
      <dgm:spPr/>
      <dgm:t>
        <a:bodyPr/>
        <a:lstStyle/>
        <a:p>
          <a:endParaRPr lang="en-US"/>
        </a:p>
      </dgm:t>
    </dgm:pt>
    <dgm:pt modelId="{F5144194-52BD-4631-AC2A-8DD81487207C}" type="pres">
      <dgm:prSet presAssocID="{8051748D-3145-4328-A861-91137777211D}" presName="extraNode" presStyleLbl="node1" presStyleIdx="0" presStyleCnt="1"/>
      <dgm:spPr/>
    </dgm:pt>
    <dgm:pt modelId="{6429D88F-0002-407D-82CD-E15F04AB9CBF}" type="pres">
      <dgm:prSet presAssocID="{8051748D-3145-4328-A861-91137777211D}" presName="dstNode" presStyleLbl="node1" presStyleIdx="0" presStyleCnt="1"/>
      <dgm:spPr/>
    </dgm:pt>
    <dgm:pt modelId="{CE6C17ED-6F5C-454D-9018-3126A7E5CC3D}" type="pres">
      <dgm:prSet presAssocID="{DC31D677-5CCE-44B5-B27C-CAB997429C67}" presName="text_1" presStyleLbl="node1" presStyleIdx="0" presStyleCnt="1" custLinFactNeighborX="521" custLinFactNeighborY="-4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009A-F77A-435B-9258-7901D11A21E0}" type="pres">
      <dgm:prSet presAssocID="{DC31D677-5CCE-44B5-B27C-CAB997429C67}" presName="accent_1" presStyleCnt="0"/>
      <dgm:spPr/>
    </dgm:pt>
    <dgm:pt modelId="{EC2C542E-14EF-472D-874B-A1747A70494F}" type="pres">
      <dgm:prSet presAssocID="{DC31D677-5CCE-44B5-B27C-CAB997429C67}" presName="accentRepeatNode" presStyleLbl="solidFgAcc1" presStyleIdx="0" presStyleCnt="1"/>
      <dgm:spPr/>
    </dgm:pt>
  </dgm:ptLst>
  <dgm:cxnLst>
    <dgm:cxn modelId="{8EB8D6BD-2530-484C-8D4D-D52E09D5D8DD}" type="presOf" srcId="{8051748D-3145-4328-A861-91137777211D}" destId="{132CEA54-330F-4383-A55B-4732EEB56D7B}" srcOrd="0" destOrd="0" presId="urn:microsoft.com/office/officeart/2008/layout/VerticalCurvedList"/>
    <dgm:cxn modelId="{89E0D750-C0D1-49E0-89B0-4F4C6A96BCC6}" type="presOf" srcId="{04DE33E1-F29D-4408-A509-37BB7DAD43F4}" destId="{B732F159-C0EE-4D9F-8734-AEB3463A55DD}" srcOrd="0" destOrd="0" presId="urn:microsoft.com/office/officeart/2008/layout/VerticalCurvedList"/>
    <dgm:cxn modelId="{9B6EB310-E8D9-436B-B9A1-665CBFFB159C}" type="presOf" srcId="{DC31D677-5CCE-44B5-B27C-CAB997429C67}" destId="{CE6C17ED-6F5C-454D-9018-3126A7E5CC3D}" srcOrd="0" destOrd="0" presId="urn:microsoft.com/office/officeart/2008/layout/VerticalCurvedList"/>
    <dgm:cxn modelId="{578C09D5-A49F-4BCA-AEE4-300C8F062BC8}" srcId="{8051748D-3145-4328-A861-91137777211D}" destId="{DC31D677-5CCE-44B5-B27C-CAB997429C67}" srcOrd="0" destOrd="0" parTransId="{78A52BB1-B847-4083-BF06-54630397E3C8}" sibTransId="{04DE33E1-F29D-4408-A509-37BB7DAD43F4}"/>
    <dgm:cxn modelId="{7B1F2D99-9E1F-4321-AF62-E9A41291B7EC}" type="presParOf" srcId="{132CEA54-330F-4383-A55B-4732EEB56D7B}" destId="{18146875-9EB4-4052-ABCC-5E67DADD628E}" srcOrd="0" destOrd="0" presId="urn:microsoft.com/office/officeart/2008/layout/VerticalCurvedList"/>
    <dgm:cxn modelId="{D29C1674-4CFF-40FA-95A3-485CC0031ABC}" type="presParOf" srcId="{18146875-9EB4-4052-ABCC-5E67DADD628E}" destId="{174CAC57-6E9E-4B12-BF1D-F9D5F1DD5C34}" srcOrd="0" destOrd="0" presId="urn:microsoft.com/office/officeart/2008/layout/VerticalCurvedList"/>
    <dgm:cxn modelId="{0FDE6036-4076-475E-95A6-481BAFECC8AB}" type="presParOf" srcId="{174CAC57-6E9E-4B12-BF1D-F9D5F1DD5C34}" destId="{0008A6B8-5F07-4793-8803-EA2A53A5B9B2}" srcOrd="0" destOrd="0" presId="urn:microsoft.com/office/officeart/2008/layout/VerticalCurvedList"/>
    <dgm:cxn modelId="{11FAF4FE-F402-4762-849E-0D45DC75D0B0}" type="presParOf" srcId="{174CAC57-6E9E-4B12-BF1D-F9D5F1DD5C34}" destId="{B732F159-C0EE-4D9F-8734-AEB3463A55DD}" srcOrd="1" destOrd="0" presId="urn:microsoft.com/office/officeart/2008/layout/VerticalCurvedList"/>
    <dgm:cxn modelId="{D3154460-8530-4F55-802C-4DF2A87A525B}" type="presParOf" srcId="{174CAC57-6E9E-4B12-BF1D-F9D5F1DD5C34}" destId="{F5144194-52BD-4631-AC2A-8DD81487207C}" srcOrd="2" destOrd="0" presId="urn:microsoft.com/office/officeart/2008/layout/VerticalCurvedList"/>
    <dgm:cxn modelId="{5E864F89-D8EF-4E31-88F1-ABE06FB60F2F}" type="presParOf" srcId="{174CAC57-6E9E-4B12-BF1D-F9D5F1DD5C34}" destId="{6429D88F-0002-407D-82CD-E15F04AB9CBF}" srcOrd="3" destOrd="0" presId="urn:microsoft.com/office/officeart/2008/layout/VerticalCurvedList"/>
    <dgm:cxn modelId="{1C4B9E5A-8244-4BBD-8740-9D10D184CAC2}" type="presParOf" srcId="{18146875-9EB4-4052-ABCC-5E67DADD628E}" destId="{CE6C17ED-6F5C-454D-9018-3126A7E5CC3D}" srcOrd="1" destOrd="0" presId="urn:microsoft.com/office/officeart/2008/layout/VerticalCurvedList"/>
    <dgm:cxn modelId="{924C9071-A634-4AD3-A9C2-9D6FB5F5F586}" type="presParOf" srcId="{18146875-9EB4-4052-ABCC-5E67DADD628E}" destId="{84A4009A-F77A-435B-9258-7901D11A21E0}" srcOrd="2" destOrd="0" presId="urn:microsoft.com/office/officeart/2008/layout/VerticalCurvedList"/>
    <dgm:cxn modelId="{5AB3335D-F960-4DFF-AC05-A2D6339D0578}" type="presParOf" srcId="{84A4009A-F77A-435B-9258-7901D11A21E0}" destId="{EC2C542E-14EF-472D-874B-A1747A7049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1748D-3145-4328-A861-9113777721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DC31D677-5CCE-44B5-B27C-CAB997429C67}">
      <dgm:prSet phldrT="[Testo]"/>
      <dgm:spPr/>
      <dgm:t>
        <a:bodyPr/>
        <a:lstStyle/>
        <a:p>
          <a:r>
            <a:rPr lang="it-IT" dirty="0"/>
            <a:t>U.F. TRASVERSALI </a:t>
          </a:r>
        </a:p>
      </dgm:t>
    </dgm:pt>
    <dgm:pt modelId="{78A52BB1-B847-4083-BF06-54630397E3C8}" type="parTrans" cxnId="{578C09D5-A49F-4BCA-AEE4-300C8F062BC8}">
      <dgm:prSet/>
      <dgm:spPr/>
      <dgm:t>
        <a:bodyPr/>
        <a:lstStyle/>
        <a:p>
          <a:endParaRPr lang="it-IT"/>
        </a:p>
      </dgm:t>
    </dgm:pt>
    <dgm:pt modelId="{04DE33E1-F29D-4408-A509-37BB7DAD43F4}" type="sibTrans" cxnId="{578C09D5-A49F-4BCA-AEE4-300C8F062BC8}">
      <dgm:prSet/>
      <dgm:spPr/>
      <dgm:t>
        <a:bodyPr/>
        <a:lstStyle/>
        <a:p>
          <a:endParaRPr lang="it-IT"/>
        </a:p>
      </dgm:t>
    </dgm:pt>
    <dgm:pt modelId="{132CEA54-330F-4383-A55B-4732EEB56D7B}" type="pres">
      <dgm:prSet presAssocID="{8051748D-3145-4328-A861-9113777721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146875-9EB4-4052-ABCC-5E67DADD628E}" type="pres">
      <dgm:prSet presAssocID="{8051748D-3145-4328-A861-91137777211D}" presName="Name1" presStyleCnt="0"/>
      <dgm:spPr/>
    </dgm:pt>
    <dgm:pt modelId="{174CAC57-6E9E-4B12-BF1D-F9D5F1DD5C34}" type="pres">
      <dgm:prSet presAssocID="{8051748D-3145-4328-A861-91137777211D}" presName="cycle" presStyleCnt="0"/>
      <dgm:spPr/>
    </dgm:pt>
    <dgm:pt modelId="{0008A6B8-5F07-4793-8803-EA2A53A5B9B2}" type="pres">
      <dgm:prSet presAssocID="{8051748D-3145-4328-A861-91137777211D}" presName="srcNode" presStyleLbl="node1" presStyleIdx="0" presStyleCnt="1"/>
      <dgm:spPr/>
    </dgm:pt>
    <dgm:pt modelId="{B732F159-C0EE-4D9F-8734-AEB3463A55DD}" type="pres">
      <dgm:prSet presAssocID="{8051748D-3145-4328-A861-91137777211D}" presName="conn" presStyleLbl="parChTrans1D2" presStyleIdx="0" presStyleCnt="1"/>
      <dgm:spPr/>
      <dgm:t>
        <a:bodyPr/>
        <a:lstStyle/>
        <a:p>
          <a:endParaRPr lang="en-US"/>
        </a:p>
      </dgm:t>
    </dgm:pt>
    <dgm:pt modelId="{F5144194-52BD-4631-AC2A-8DD81487207C}" type="pres">
      <dgm:prSet presAssocID="{8051748D-3145-4328-A861-91137777211D}" presName="extraNode" presStyleLbl="node1" presStyleIdx="0" presStyleCnt="1"/>
      <dgm:spPr/>
    </dgm:pt>
    <dgm:pt modelId="{6429D88F-0002-407D-82CD-E15F04AB9CBF}" type="pres">
      <dgm:prSet presAssocID="{8051748D-3145-4328-A861-91137777211D}" presName="dstNode" presStyleLbl="node1" presStyleIdx="0" presStyleCnt="1"/>
      <dgm:spPr/>
    </dgm:pt>
    <dgm:pt modelId="{CE6C17ED-6F5C-454D-9018-3126A7E5CC3D}" type="pres">
      <dgm:prSet presAssocID="{DC31D677-5CCE-44B5-B27C-CAB997429C67}" presName="text_1" presStyleLbl="node1" presStyleIdx="0" presStyleCnt="1" custLinFactNeighborX="521" custLinFactNeighborY="-4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009A-F77A-435B-9258-7901D11A21E0}" type="pres">
      <dgm:prSet presAssocID="{DC31D677-5CCE-44B5-B27C-CAB997429C67}" presName="accent_1" presStyleCnt="0"/>
      <dgm:spPr/>
    </dgm:pt>
    <dgm:pt modelId="{EC2C542E-14EF-472D-874B-A1747A70494F}" type="pres">
      <dgm:prSet presAssocID="{DC31D677-5CCE-44B5-B27C-CAB997429C67}" presName="accentRepeatNode" presStyleLbl="solidFgAcc1" presStyleIdx="0" presStyleCnt="1"/>
      <dgm:spPr/>
    </dgm:pt>
  </dgm:ptLst>
  <dgm:cxnLst>
    <dgm:cxn modelId="{1C6849CC-4DEE-4FE3-A359-BAFA0968476D}" type="presOf" srcId="{04DE33E1-F29D-4408-A509-37BB7DAD43F4}" destId="{B732F159-C0EE-4D9F-8734-AEB3463A55DD}" srcOrd="0" destOrd="0" presId="urn:microsoft.com/office/officeart/2008/layout/VerticalCurvedList"/>
    <dgm:cxn modelId="{578C09D5-A49F-4BCA-AEE4-300C8F062BC8}" srcId="{8051748D-3145-4328-A861-91137777211D}" destId="{DC31D677-5CCE-44B5-B27C-CAB997429C67}" srcOrd="0" destOrd="0" parTransId="{78A52BB1-B847-4083-BF06-54630397E3C8}" sibTransId="{04DE33E1-F29D-4408-A509-37BB7DAD43F4}"/>
    <dgm:cxn modelId="{07DF2DD0-904A-439D-A6DC-BC45AA715B99}" type="presOf" srcId="{8051748D-3145-4328-A861-91137777211D}" destId="{132CEA54-330F-4383-A55B-4732EEB56D7B}" srcOrd="0" destOrd="0" presId="urn:microsoft.com/office/officeart/2008/layout/VerticalCurvedList"/>
    <dgm:cxn modelId="{0A27F4D6-45B8-4C63-89C2-DA72A8DEFF34}" type="presOf" srcId="{DC31D677-5CCE-44B5-B27C-CAB997429C67}" destId="{CE6C17ED-6F5C-454D-9018-3126A7E5CC3D}" srcOrd="0" destOrd="0" presId="urn:microsoft.com/office/officeart/2008/layout/VerticalCurvedList"/>
    <dgm:cxn modelId="{8D81A3D0-46E4-40B3-B809-2C24503ECC96}" type="presParOf" srcId="{132CEA54-330F-4383-A55B-4732EEB56D7B}" destId="{18146875-9EB4-4052-ABCC-5E67DADD628E}" srcOrd="0" destOrd="0" presId="urn:microsoft.com/office/officeart/2008/layout/VerticalCurvedList"/>
    <dgm:cxn modelId="{E7F2F020-B700-4944-B9A8-9A2D004DA5D7}" type="presParOf" srcId="{18146875-9EB4-4052-ABCC-5E67DADD628E}" destId="{174CAC57-6E9E-4B12-BF1D-F9D5F1DD5C34}" srcOrd="0" destOrd="0" presId="urn:microsoft.com/office/officeart/2008/layout/VerticalCurvedList"/>
    <dgm:cxn modelId="{ECFB1271-4F12-4768-9254-349D7096830C}" type="presParOf" srcId="{174CAC57-6E9E-4B12-BF1D-F9D5F1DD5C34}" destId="{0008A6B8-5F07-4793-8803-EA2A53A5B9B2}" srcOrd="0" destOrd="0" presId="urn:microsoft.com/office/officeart/2008/layout/VerticalCurvedList"/>
    <dgm:cxn modelId="{B64ABD32-F892-4679-86F1-987A45AF6D45}" type="presParOf" srcId="{174CAC57-6E9E-4B12-BF1D-F9D5F1DD5C34}" destId="{B732F159-C0EE-4D9F-8734-AEB3463A55DD}" srcOrd="1" destOrd="0" presId="urn:microsoft.com/office/officeart/2008/layout/VerticalCurvedList"/>
    <dgm:cxn modelId="{6953E65C-A9CC-4180-8D25-0F34B481F56E}" type="presParOf" srcId="{174CAC57-6E9E-4B12-BF1D-F9D5F1DD5C34}" destId="{F5144194-52BD-4631-AC2A-8DD81487207C}" srcOrd="2" destOrd="0" presId="urn:microsoft.com/office/officeart/2008/layout/VerticalCurvedList"/>
    <dgm:cxn modelId="{49126A99-4849-4712-8C3E-7CA9653D55B8}" type="presParOf" srcId="{174CAC57-6E9E-4B12-BF1D-F9D5F1DD5C34}" destId="{6429D88F-0002-407D-82CD-E15F04AB9CBF}" srcOrd="3" destOrd="0" presId="urn:microsoft.com/office/officeart/2008/layout/VerticalCurvedList"/>
    <dgm:cxn modelId="{DE7D5005-A35A-471C-ACF7-E17B9DC9DFE9}" type="presParOf" srcId="{18146875-9EB4-4052-ABCC-5E67DADD628E}" destId="{CE6C17ED-6F5C-454D-9018-3126A7E5CC3D}" srcOrd="1" destOrd="0" presId="urn:microsoft.com/office/officeart/2008/layout/VerticalCurvedList"/>
    <dgm:cxn modelId="{E43C22B8-E199-46E9-B313-09CACBDD0FC6}" type="presParOf" srcId="{18146875-9EB4-4052-ABCC-5E67DADD628E}" destId="{84A4009A-F77A-435B-9258-7901D11A21E0}" srcOrd="2" destOrd="0" presId="urn:microsoft.com/office/officeart/2008/layout/VerticalCurvedList"/>
    <dgm:cxn modelId="{E934167E-12AD-4DA5-A2DB-4DC8BDDFC32E}" type="presParOf" srcId="{84A4009A-F77A-435B-9258-7901D11A21E0}" destId="{EC2C542E-14EF-472D-874B-A1747A7049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51748D-3145-4328-A861-9113777721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DC31D677-5CCE-44B5-B27C-CAB997429C67}">
      <dgm:prSet phldrT="[Testo]"/>
      <dgm:spPr/>
      <dgm:t>
        <a:bodyPr/>
        <a:lstStyle/>
        <a:p>
          <a:r>
            <a:rPr lang="it-IT" dirty="0"/>
            <a:t>U.F. SPECIALISTICHE </a:t>
          </a:r>
        </a:p>
      </dgm:t>
    </dgm:pt>
    <dgm:pt modelId="{78A52BB1-B847-4083-BF06-54630397E3C8}" type="parTrans" cxnId="{578C09D5-A49F-4BCA-AEE4-300C8F062BC8}">
      <dgm:prSet/>
      <dgm:spPr/>
      <dgm:t>
        <a:bodyPr/>
        <a:lstStyle/>
        <a:p>
          <a:endParaRPr lang="it-IT"/>
        </a:p>
      </dgm:t>
    </dgm:pt>
    <dgm:pt modelId="{04DE33E1-F29D-4408-A509-37BB7DAD43F4}" type="sibTrans" cxnId="{578C09D5-A49F-4BCA-AEE4-300C8F062BC8}">
      <dgm:prSet/>
      <dgm:spPr/>
      <dgm:t>
        <a:bodyPr/>
        <a:lstStyle/>
        <a:p>
          <a:endParaRPr lang="it-IT"/>
        </a:p>
      </dgm:t>
    </dgm:pt>
    <dgm:pt modelId="{132CEA54-330F-4383-A55B-4732EEB56D7B}" type="pres">
      <dgm:prSet presAssocID="{8051748D-3145-4328-A861-9113777721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146875-9EB4-4052-ABCC-5E67DADD628E}" type="pres">
      <dgm:prSet presAssocID="{8051748D-3145-4328-A861-91137777211D}" presName="Name1" presStyleCnt="0"/>
      <dgm:spPr/>
    </dgm:pt>
    <dgm:pt modelId="{174CAC57-6E9E-4B12-BF1D-F9D5F1DD5C34}" type="pres">
      <dgm:prSet presAssocID="{8051748D-3145-4328-A861-91137777211D}" presName="cycle" presStyleCnt="0"/>
      <dgm:spPr/>
    </dgm:pt>
    <dgm:pt modelId="{0008A6B8-5F07-4793-8803-EA2A53A5B9B2}" type="pres">
      <dgm:prSet presAssocID="{8051748D-3145-4328-A861-91137777211D}" presName="srcNode" presStyleLbl="node1" presStyleIdx="0" presStyleCnt="1"/>
      <dgm:spPr/>
    </dgm:pt>
    <dgm:pt modelId="{B732F159-C0EE-4D9F-8734-AEB3463A55DD}" type="pres">
      <dgm:prSet presAssocID="{8051748D-3145-4328-A861-91137777211D}" presName="conn" presStyleLbl="parChTrans1D2" presStyleIdx="0" presStyleCnt="1"/>
      <dgm:spPr/>
      <dgm:t>
        <a:bodyPr/>
        <a:lstStyle/>
        <a:p>
          <a:endParaRPr lang="en-US"/>
        </a:p>
      </dgm:t>
    </dgm:pt>
    <dgm:pt modelId="{F5144194-52BD-4631-AC2A-8DD81487207C}" type="pres">
      <dgm:prSet presAssocID="{8051748D-3145-4328-A861-91137777211D}" presName="extraNode" presStyleLbl="node1" presStyleIdx="0" presStyleCnt="1"/>
      <dgm:spPr/>
    </dgm:pt>
    <dgm:pt modelId="{6429D88F-0002-407D-82CD-E15F04AB9CBF}" type="pres">
      <dgm:prSet presAssocID="{8051748D-3145-4328-A861-91137777211D}" presName="dstNode" presStyleLbl="node1" presStyleIdx="0" presStyleCnt="1"/>
      <dgm:spPr/>
    </dgm:pt>
    <dgm:pt modelId="{CE6C17ED-6F5C-454D-9018-3126A7E5CC3D}" type="pres">
      <dgm:prSet presAssocID="{DC31D677-5CCE-44B5-B27C-CAB997429C67}" presName="text_1" presStyleLbl="node1" presStyleIdx="0" presStyleCnt="1" custLinFactNeighborX="521" custLinFactNeighborY="-4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4009A-F77A-435B-9258-7901D11A21E0}" type="pres">
      <dgm:prSet presAssocID="{DC31D677-5CCE-44B5-B27C-CAB997429C67}" presName="accent_1" presStyleCnt="0"/>
      <dgm:spPr/>
    </dgm:pt>
    <dgm:pt modelId="{EC2C542E-14EF-472D-874B-A1747A70494F}" type="pres">
      <dgm:prSet presAssocID="{DC31D677-5CCE-44B5-B27C-CAB997429C67}" presName="accentRepeatNode" presStyleLbl="solidFgAcc1" presStyleIdx="0" presStyleCnt="1"/>
      <dgm:spPr/>
    </dgm:pt>
  </dgm:ptLst>
  <dgm:cxnLst>
    <dgm:cxn modelId="{42E85E3A-5D69-4AA9-B948-285486D0C407}" type="presOf" srcId="{DC31D677-5CCE-44B5-B27C-CAB997429C67}" destId="{CE6C17ED-6F5C-454D-9018-3126A7E5CC3D}" srcOrd="0" destOrd="0" presId="urn:microsoft.com/office/officeart/2008/layout/VerticalCurvedList"/>
    <dgm:cxn modelId="{578C09D5-A49F-4BCA-AEE4-300C8F062BC8}" srcId="{8051748D-3145-4328-A861-91137777211D}" destId="{DC31D677-5CCE-44B5-B27C-CAB997429C67}" srcOrd="0" destOrd="0" parTransId="{78A52BB1-B847-4083-BF06-54630397E3C8}" sibTransId="{04DE33E1-F29D-4408-A509-37BB7DAD43F4}"/>
    <dgm:cxn modelId="{66102122-DFEC-4F16-9FC8-52A17227D083}" type="presOf" srcId="{8051748D-3145-4328-A861-91137777211D}" destId="{132CEA54-330F-4383-A55B-4732EEB56D7B}" srcOrd="0" destOrd="0" presId="urn:microsoft.com/office/officeart/2008/layout/VerticalCurvedList"/>
    <dgm:cxn modelId="{DA5520C0-3AB8-4027-B8C9-0F73070DCBAE}" type="presOf" srcId="{04DE33E1-F29D-4408-A509-37BB7DAD43F4}" destId="{B732F159-C0EE-4D9F-8734-AEB3463A55DD}" srcOrd="0" destOrd="0" presId="urn:microsoft.com/office/officeart/2008/layout/VerticalCurvedList"/>
    <dgm:cxn modelId="{F8A0DBF2-6115-40A8-B390-CE0D8F6A54A0}" type="presParOf" srcId="{132CEA54-330F-4383-A55B-4732EEB56D7B}" destId="{18146875-9EB4-4052-ABCC-5E67DADD628E}" srcOrd="0" destOrd="0" presId="urn:microsoft.com/office/officeart/2008/layout/VerticalCurvedList"/>
    <dgm:cxn modelId="{BE876A5F-A172-4466-814D-7C32F36921E9}" type="presParOf" srcId="{18146875-9EB4-4052-ABCC-5E67DADD628E}" destId="{174CAC57-6E9E-4B12-BF1D-F9D5F1DD5C34}" srcOrd="0" destOrd="0" presId="urn:microsoft.com/office/officeart/2008/layout/VerticalCurvedList"/>
    <dgm:cxn modelId="{51DD18FC-D810-4741-8BA9-4255B71005B8}" type="presParOf" srcId="{174CAC57-6E9E-4B12-BF1D-F9D5F1DD5C34}" destId="{0008A6B8-5F07-4793-8803-EA2A53A5B9B2}" srcOrd="0" destOrd="0" presId="urn:microsoft.com/office/officeart/2008/layout/VerticalCurvedList"/>
    <dgm:cxn modelId="{5E503E9B-6081-4EE5-A078-1133A93593B8}" type="presParOf" srcId="{174CAC57-6E9E-4B12-BF1D-F9D5F1DD5C34}" destId="{B732F159-C0EE-4D9F-8734-AEB3463A55DD}" srcOrd="1" destOrd="0" presId="urn:microsoft.com/office/officeart/2008/layout/VerticalCurvedList"/>
    <dgm:cxn modelId="{21A9D4DD-5067-41C8-BF72-04A0056BF3E1}" type="presParOf" srcId="{174CAC57-6E9E-4B12-BF1D-F9D5F1DD5C34}" destId="{F5144194-52BD-4631-AC2A-8DD81487207C}" srcOrd="2" destOrd="0" presId="urn:microsoft.com/office/officeart/2008/layout/VerticalCurvedList"/>
    <dgm:cxn modelId="{525C1496-5935-4433-B202-53CC87AE1AAF}" type="presParOf" srcId="{174CAC57-6E9E-4B12-BF1D-F9D5F1DD5C34}" destId="{6429D88F-0002-407D-82CD-E15F04AB9CBF}" srcOrd="3" destOrd="0" presId="urn:microsoft.com/office/officeart/2008/layout/VerticalCurvedList"/>
    <dgm:cxn modelId="{915D7DC3-006D-44F0-AF3D-0C9B4905072D}" type="presParOf" srcId="{18146875-9EB4-4052-ABCC-5E67DADD628E}" destId="{CE6C17ED-6F5C-454D-9018-3126A7E5CC3D}" srcOrd="1" destOrd="0" presId="urn:microsoft.com/office/officeart/2008/layout/VerticalCurvedList"/>
    <dgm:cxn modelId="{466F4D49-E83C-4E8E-97C4-A7A07C9C4EF9}" type="presParOf" srcId="{18146875-9EB4-4052-ABCC-5E67DADD628E}" destId="{84A4009A-F77A-435B-9258-7901D11A21E0}" srcOrd="2" destOrd="0" presId="urn:microsoft.com/office/officeart/2008/layout/VerticalCurvedList"/>
    <dgm:cxn modelId="{7663559F-76AD-498B-8D25-F71B4C8ED12F}" type="presParOf" srcId="{84A4009A-F77A-435B-9258-7901D11A21E0}" destId="{EC2C542E-14EF-472D-874B-A1747A7049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F159-C0EE-4D9F-8734-AEB3463A55DD}">
      <dsp:nvSpPr>
        <dsp:cNvPr id="0" name=""/>
        <dsp:cNvSpPr/>
      </dsp:nvSpPr>
      <dsp:spPr>
        <a:xfrm>
          <a:off x="-3524070" y="-541699"/>
          <a:ext cx="4201417" cy="4201417"/>
        </a:xfrm>
        <a:prstGeom prst="blockArc">
          <a:avLst>
            <a:gd name="adj1" fmla="val 18900000"/>
            <a:gd name="adj2" fmla="val 2700000"/>
            <a:gd name="adj3" fmla="val 51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17ED-6F5C-454D-9018-3126A7E5CC3D}">
      <dsp:nvSpPr>
        <dsp:cNvPr id="0" name=""/>
        <dsp:cNvSpPr/>
      </dsp:nvSpPr>
      <dsp:spPr>
        <a:xfrm>
          <a:off x="464223" y="286090"/>
          <a:ext cx="5500854" cy="6236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98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/>
            <a:t>U.F. BASE</a:t>
          </a:r>
        </a:p>
      </dsp:txBody>
      <dsp:txXfrm>
        <a:off x="464223" y="286090"/>
        <a:ext cx="5500854" cy="623603"/>
      </dsp:txXfrm>
    </dsp:sp>
    <dsp:sp modelId="{EC2C542E-14EF-472D-874B-A1747A70494F}">
      <dsp:nvSpPr>
        <dsp:cNvPr id="0" name=""/>
        <dsp:cNvSpPr/>
      </dsp:nvSpPr>
      <dsp:spPr>
        <a:xfrm>
          <a:off x="45811" y="233851"/>
          <a:ext cx="779504" cy="779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5F080-785B-4245-9D23-9CA80C53BDE3}">
      <dsp:nvSpPr>
        <dsp:cNvPr id="0" name=""/>
        <dsp:cNvSpPr/>
      </dsp:nvSpPr>
      <dsp:spPr>
        <a:xfrm>
          <a:off x="662243" y="1247207"/>
          <a:ext cx="5274174" cy="6236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98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/>
            <a:t>U.F. TRASVERSALI</a:t>
          </a:r>
        </a:p>
      </dsp:txBody>
      <dsp:txXfrm>
        <a:off x="662243" y="1247207"/>
        <a:ext cx="5274174" cy="623603"/>
      </dsp:txXfrm>
    </dsp:sp>
    <dsp:sp modelId="{9CDAFC58-5DC8-4BD2-B57E-B482AE849092}">
      <dsp:nvSpPr>
        <dsp:cNvPr id="0" name=""/>
        <dsp:cNvSpPr/>
      </dsp:nvSpPr>
      <dsp:spPr>
        <a:xfrm>
          <a:off x="272491" y="1169257"/>
          <a:ext cx="779504" cy="779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A95D9-A952-4AE8-82A2-2E62F56BF9CB}">
      <dsp:nvSpPr>
        <dsp:cNvPr id="0" name=""/>
        <dsp:cNvSpPr/>
      </dsp:nvSpPr>
      <dsp:spPr>
        <a:xfrm>
          <a:off x="435563" y="2182613"/>
          <a:ext cx="5500854" cy="6236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98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/>
            <a:t>U.F. SPECIALISTICHE </a:t>
          </a:r>
        </a:p>
      </dsp:txBody>
      <dsp:txXfrm>
        <a:off x="435563" y="2182613"/>
        <a:ext cx="5500854" cy="623603"/>
      </dsp:txXfrm>
    </dsp:sp>
    <dsp:sp modelId="{1FA7A777-CFAE-4598-A098-2323504BD90E}">
      <dsp:nvSpPr>
        <dsp:cNvPr id="0" name=""/>
        <dsp:cNvSpPr/>
      </dsp:nvSpPr>
      <dsp:spPr>
        <a:xfrm>
          <a:off x="45811" y="2104662"/>
          <a:ext cx="779504" cy="779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F159-C0EE-4D9F-8734-AEB3463A55DD}">
      <dsp:nvSpPr>
        <dsp:cNvPr id="0" name=""/>
        <dsp:cNvSpPr/>
      </dsp:nvSpPr>
      <dsp:spPr>
        <a:xfrm>
          <a:off x="-1376967" y="-233477"/>
          <a:ext cx="1792989" cy="1792989"/>
        </a:xfrm>
        <a:prstGeom prst="blockArc">
          <a:avLst>
            <a:gd name="adj1" fmla="val 18900000"/>
            <a:gd name="adj2" fmla="val 2700000"/>
            <a:gd name="adj3" fmla="val 120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17ED-6F5C-454D-9018-3126A7E5CC3D}">
      <dsp:nvSpPr>
        <dsp:cNvPr id="0" name=""/>
        <dsp:cNvSpPr/>
      </dsp:nvSpPr>
      <dsp:spPr>
        <a:xfrm>
          <a:off x="403032" y="314003"/>
          <a:ext cx="3701931" cy="6448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/>
            <a:t>U.F. BASE</a:t>
          </a:r>
        </a:p>
      </dsp:txBody>
      <dsp:txXfrm>
        <a:off x="403032" y="314003"/>
        <a:ext cx="3701931" cy="644852"/>
      </dsp:txXfrm>
    </dsp:sp>
    <dsp:sp modelId="{EC2C542E-14EF-472D-874B-A1747A70494F}">
      <dsp:nvSpPr>
        <dsp:cNvPr id="0" name=""/>
        <dsp:cNvSpPr/>
      </dsp:nvSpPr>
      <dsp:spPr>
        <a:xfrm>
          <a:off x="0" y="259984"/>
          <a:ext cx="806065" cy="806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F159-C0EE-4D9F-8734-AEB3463A55DD}">
      <dsp:nvSpPr>
        <dsp:cNvPr id="0" name=""/>
        <dsp:cNvSpPr/>
      </dsp:nvSpPr>
      <dsp:spPr>
        <a:xfrm>
          <a:off x="-1376967" y="-233477"/>
          <a:ext cx="1792989" cy="1792989"/>
        </a:xfrm>
        <a:prstGeom prst="blockArc">
          <a:avLst>
            <a:gd name="adj1" fmla="val 18900000"/>
            <a:gd name="adj2" fmla="val 2700000"/>
            <a:gd name="adj3" fmla="val 120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17ED-6F5C-454D-9018-3126A7E5CC3D}">
      <dsp:nvSpPr>
        <dsp:cNvPr id="0" name=""/>
        <dsp:cNvSpPr/>
      </dsp:nvSpPr>
      <dsp:spPr>
        <a:xfrm>
          <a:off x="403032" y="314003"/>
          <a:ext cx="3701931" cy="6448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/>
            <a:t>U.F. TRASVERSALI </a:t>
          </a:r>
        </a:p>
      </dsp:txBody>
      <dsp:txXfrm>
        <a:off x="403032" y="314003"/>
        <a:ext cx="3701931" cy="644852"/>
      </dsp:txXfrm>
    </dsp:sp>
    <dsp:sp modelId="{EC2C542E-14EF-472D-874B-A1747A70494F}">
      <dsp:nvSpPr>
        <dsp:cNvPr id="0" name=""/>
        <dsp:cNvSpPr/>
      </dsp:nvSpPr>
      <dsp:spPr>
        <a:xfrm>
          <a:off x="0" y="259984"/>
          <a:ext cx="806065" cy="806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F159-C0EE-4D9F-8734-AEB3463A55DD}">
      <dsp:nvSpPr>
        <dsp:cNvPr id="0" name=""/>
        <dsp:cNvSpPr/>
      </dsp:nvSpPr>
      <dsp:spPr>
        <a:xfrm>
          <a:off x="-1376967" y="-233477"/>
          <a:ext cx="1792989" cy="1792989"/>
        </a:xfrm>
        <a:prstGeom prst="blockArc">
          <a:avLst>
            <a:gd name="adj1" fmla="val 18900000"/>
            <a:gd name="adj2" fmla="val 2700000"/>
            <a:gd name="adj3" fmla="val 1205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17ED-6F5C-454D-9018-3126A7E5CC3D}">
      <dsp:nvSpPr>
        <dsp:cNvPr id="0" name=""/>
        <dsp:cNvSpPr/>
      </dsp:nvSpPr>
      <dsp:spPr>
        <a:xfrm>
          <a:off x="403032" y="314003"/>
          <a:ext cx="3701931" cy="6448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70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/>
            <a:t>U.F. SPECIALISTICHE </a:t>
          </a:r>
        </a:p>
      </dsp:txBody>
      <dsp:txXfrm>
        <a:off x="403032" y="314003"/>
        <a:ext cx="3701931" cy="644852"/>
      </dsp:txXfrm>
    </dsp:sp>
    <dsp:sp modelId="{EC2C542E-14EF-472D-874B-A1747A70494F}">
      <dsp:nvSpPr>
        <dsp:cNvPr id="0" name=""/>
        <dsp:cNvSpPr/>
      </dsp:nvSpPr>
      <dsp:spPr>
        <a:xfrm>
          <a:off x="0" y="259984"/>
          <a:ext cx="806065" cy="806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6D43-A628-46D3-BB7F-974DD635503E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575E-764B-4B8F-A4EF-1401FCE0FC0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42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E429-49B2-4B95-B67E-1BCC854E9272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59B9-1275-404E-8722-47B83252C15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79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D6E3-3638-4C4A-953D-E450743E0A9B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AB7F-0ADA-47B1-9684-68C9E1424C2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31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9B50-B3B4-4A1D-832B-B3604E41045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D500-0B0C-4A62-8429-9A88BA9A4CE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AF7C-0208-49F2-AB3B-09AE9BA9245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BE79-13C2-4EF8-8949-9D1CE38991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2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1C7D-8EBB-43D7-A703-C06507D5649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B350-0485-4B78-ABA7-724934AF497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2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14E2-EA08-46A2-8A27-7A7358F3F19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C6DE-A572-448A-B647-618FEC0E035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DEBF-3AAA-4182-8F50-89A7B6EE0CA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89BA-8A34-4BC1-8B3D-AEA0EBD25CC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4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3B4E-1F9F-40E6-ADE2-0861DB818C4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2DF3-7240-46B7-937F-FD4A3AFCCB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8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0102-4682-41DC-BD00-27B0F21C023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C635-8CBD-42E0-92B2-435FC11CC55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4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C65B-DE68-4DA7-80FA-1D0EA88CA4D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1094-F295-45AE-906E-2B99F7B5BA9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7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B654-6F90-4670-BC40-8FFFB9B43CBF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633D-6FA6-4B46-88DD-C9EB64D0003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140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09424-62F2-4AA5-8331-FADF4B0E879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5F34-00BA-4236-A9E9-B39E1733DEB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8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FD3C-42E0-4B25-9148-68EF3EA7154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F93B-1865-4B11-BF65-6C96B9285F6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0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9D47-EA42-4F6B-8EAB-DBB009CB5AB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4CD4-A8C5-44EE-95B0-EBE45ADB109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2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4E2D-131B-44DB-9CF5-23E6C99E9C4A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1983-9557-4122-ABA3-49E302E1A56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8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9917-08FD-4B7E-A3E4-C7272C1880B8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4680-F2F4-4D1A-BC18-464D717B58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11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125-CC5B-41A1-8F7B-6DE3D9D86DBB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1BFF-3B1E-46D4-A713-8AE0C37697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25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BBFA-09E3-4131-AD9B-1E926A053679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B582-91FD-4F78-BDB5-AA25DA6C9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82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0FCC-1105-4DEA-8357-576F1CCBA1F2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F140-D72B-43C5-B85D-2D44032DD48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6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CBB3-CBFE-467C-8ADE-0B246AC6309A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2AFA-D28E-41D3-8D38-135E7567AE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35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A2B7-1F10-48B7-A8BF-9D08FBE625B3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7BB4-69C9-4142-B5ED-F4AD0ED0DF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33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7CC39F-FE03-4F48-9202-CA77120B413F}" type="datetimeFigureOut">
              <a:rPr lang="it-IT"/>
              <a:pPr>
                <a:defRPr/>
              </a:pPr>
              <a:t>09/06/16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FB544-73FE-4A34-A713-372264AF60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8289C-0641-4B32-81A0-0BF93BC591D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09/06/16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855D0-25C9-4477-88D8-182B5B6C52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hyperlink" Target="mailto:info@russell-newton.i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199" name="CasellaDiTesto 7"/>
          <p:cNvSpPr txBox="1">
            <a:spLocks noChangeArrowheads="1"/>
          </p:cNvSpPr>
          <p:nvPr/>
        </p:nvSpPr>
        <p:spPr bwMode="auto">
          <a:xfrm>
            <a:off x="714375" y="2571750"/>
            <a:ext cx="7929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b="1">
                <a:solidFill>
                  <a:prstClr val="white"/>
                </a:solidFill>
                <a:latin typeface="Arial Narrow" pitchFamily="34" charset="0"/>
              </a:rPr>
              <a:t>IT 4 FASHION</a:t>
            </a:r>
          </a:p>
          <a:p>
            <a:pPr algn="ctr" eaLnBrk="1" hangingPunct="1"/>
            <a:r>
              <a:rPr lang="it-IT" sz="3600" b="1">
                <a:solidFill>
                  <a:prstClr val="white"/>
                </a:solidFill>
                <a:latin typeface="Arial Narrow" pitchFamily="34" charset="0"/>
              </a:rPr>
              <a:t> 19 APRILE 2013</a:t>
            </a:r>
          </a:p>
          <a:p>
            <a:pPr algn="ctr" eaLnBrk="1" hangingPunct="1"/>
            <a:endParaRPr lang="it-IT" sz="3600" b="1">
              <a:solidFill>
                <a:prstClr val="white"/>
              </a:solidFill>
              <a:latin typeface="Arial Narrow" pitchFamily="34" charset="0"/>
            </a:endParaRPr>
          </a:p>
          <a:p>
            <a:pPr algn="ctr" eaLnBrk="1" hangingPunct="1"/>
            <a:r>
              <a:rPr lang="it-IT" sz="3600" b="1">
                <a:solidFill>
                  <a:prstClr val="white"/>
                </a:solidFill>
                <a:latin typeface="Arial Narrow" pitchFamily="34" charset="0"/>
              </a:rPr>
              <a:t>Hotel Mediterraneo  - FIRENZE</a:t>
            </a:r>
          </a:p>
        </p:txBody>
      </p:sp>
      <p:pic>
        <p:nvPicPr>
          <p:cNvPr id="9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51521" y="305966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Uno</a:t>
            </a:r>
            <a:r>
              <a:rPr lang="it-IT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strumento dedicato alla formazione di tecnici qualificati per le imprese del sistema moda </a:t>
            </a:r>
          </a:p>
        </p:txBody>
      </p:sp>
    </p:spTree>
    <p:extLst>
      <p:ext uri="{BB962C8B-B14F-4D97-AF65-F5344CB8AC3E}">
        <p14:creationId xmlns:p14="http://schemas.microsoft.com/office/powerpoint/2010/main" val="2208394507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36"/>
            <a:ext cx="9216231" cy="6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267" y="202776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UNITA’  FORMATIVE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77294650"/>
              </p:ext>
            </p:extLst>
          </p:nvPr>
        </p:nvGraphicFramePr>
        <p:xfrm>
          <a:off x="1403648" y="2833188"/>
          <a:ext cx="5976664" cy="311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900234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36"/>
            <a:ext cx="9216231" cy="6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267" y="202776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UNITA’  FORMATIVE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533833855"/>
              </p:ext>
            </p:extLst>
          </p:nvPr>
        </p:nvGraphicFramePr>
        <p:xfrm>
          <a:off x="166775" y="2636912"/>
          <a:ext cx="4104964" cy="132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607719" y="2833189"/>
            <a:ext cx="4428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Inglese Tecnico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 distretti del tessile e della pelletteria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Storia della moda e del made in </a:t>
            </a:r>
            <a:r>
              <a:rPr lang="it-IT" dirty="0" err="1">
                <a:solidFill>
                  <a:srgbClr val="FF0000"/>
                </a:solidFill>
              </a:rPr>
              <a:t>Italy</a:t>
            </a:r>
            <a:endParaRPr lang="it-IT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Elementi di economia aziendale e diritto del lavoro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Salute, sicurezza, ambiente e luoghi di lavoro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Disegno tecnico e artistico del prodotto moda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Autoimprenditorialità e self marketing</a:t>
            </a:r>
          </a:p>
        </p:txBody>
      </p:sp>
    </p:spTree>
    <p:extLst>
      <p:ext uri="{BB962C8B-B14F-4D97-AF65-F5344CB8AC3E}">
        <p14:creationId xmlns:p14="http://schemas.microsoft.com/office/powerpoint/2010/main" val="860972492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36"/>
            <a:ext cx="9216231" cy="6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267" y="202776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UNITA’  FORMATIVE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213506825"/>
              </p:ext>
            </p:extLst>
          </p:nvPr>
        </p:nvGraphicFramePr>
        <p:xfrm>
          <a:off x="166775" y="2636912"/>
          <a:ext cx="4104964" cy="132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607718" y="2833189"/>
            <a:ext cx="4428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92D050"/>
                </a:solidFill>
              </a:rPr>
              <a:t>Strumenti e tecniche per le relazioni interpersonali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92D050"/>
                </a:solidFill>
              </a:rPr>
              <a:t>Strumenti e tecniche di comunicazione visiva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92D050"/>
                </a:solidFill>
              </a:rPr>
              <a:t>Statistica descrittiva e ricerca sperimentale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>
                <a:solidFill>
                  <a:srgbClr val="92D050"/>
                </a:solidFill>
              </a:rPr>
              <a:t>Problem</a:t>
            </a:r>
            <a:r>
              <a:rPr lang="it-IT" dirty="0">
                <a:solidFill>
                  <a:srgbClr val="92D050"/>
                </a:solidFill>
              </a:rPr>
              <a:t> </a:t>
            </a:r>
            <a:r>
              <a:rPr lang="it-IT" dirty="0" err="1">
                <a:solidFill>
                  <a:srgbClr val="92D050"/>
                </a:solidFill>
              </a:rPr>
              <a:t>setting</a:t>
            </a:r>
            <a:r>
              <a:rPr lang="it-IT" dirty="0">
                <a:solidFill>
                  <a:srgbClr val="92D050"/>
                </a:solidFill>
              </a:rPr>
              <a:t> e </a:t>
            </a:r>
            <a:r>
              <a:rPr lang="it-IT" dirty="0" err="1">
                <a:solidFill>
                  <a:srgbClr val="92D050"/>
                </a:solidFill>
              </a:rPr>
              <a:t>problem</a:t>
            </a:r>
            <a:r>
              <a:rPr lang="it-IT" dirty="0">
                <a:solidFill>
                  <a:srgbClr val="92D050"/>
                </a:solidFill>
              </a:rPr>
              <a:t> </a:t>
            </a:r>
            <a:r>
              <a:rPr lang="it-IT" dirty="0" err="1">
                <a:solidFill>
                  <a:srgbClr val="92D050"/>
                </a:solidFill>
              </a:rPr>
              <a:t>solving</a:t>
            </a:r>
            <a:r>
              <a:rPr lang="it-IT" dirty="0">
                <a:solidFill>
                  <a:srgbClr val="92D050"/>
                </a:solidFill>
              </a:rPr>
              <a:t> : planning e </a:t>
            </a:r>
            <a:r>
              <a:rPr lang="it-IT" dirty="0" err="1">
                <a:solidFill>
                  <a:srgbClr val="92D050"/>
                </a:solidFill>
              </a:rPr>
              <a:t>project</a:t>
            </a:r>
            <a:r>
              <a:rPr lang="it-IT" dirty="0">
                <a:solidFill>
                  <a:srgbClr val="92D050"/>
                </a:solidFill>
              </a:rPr>
              <a:t> </a:t>
            </a:r>
            <a:r>
              <a:rPr lang="it-IT" dirty="0" err="1">
                <a:solidFill>
                  <a:srgbClr val="92D050"/>
                </a:solidFill>
              </a:rPr>
              <a:t>managing</a:t>
            </a:r>
            <a:endParaRPr lang="it-IT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16227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36"/>
            <a:ext cx="9216231" cy="6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5779" y="184830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 UNITA’  FORMATIVE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089673436"/>
              </p:ext>
            </p:extLst>
          </p:nvPr>
        </p:nvGraphicFramePr>
        <p:xfrm>
          <a:off x="166775" y="2636912"/>
          <a:ext cx="4104964" cy="132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427983" y="2248414"/>
            <a:ext cx="460851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Materiali e componenti della produzione pelletteria/tessile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Introduzione al design sistema moda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I cicli produttivi del sistema moda e organizzazione del lavoro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Marketing strategico, operativo e internazionale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Normativa specifica del settore e sistemi di qualità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Il processo di progettazione e le tendenze della moda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err="1">
                <a:solidFill>
                  <a:schemeClr val="accent4"/>
                </a:solidFill>
              </a:rPr>
              <a:t>Cad</a:t>
            </a:r>
            <a:r>
              <a:rPr lang="it-IT" sz="1400" dirty="0">
                <a:solidFill>
                  <a:schemeClr val="accent4"/>
                </a:solidFill>
              </a:rPr>
              <a:t> </a:t>
            </a:r>
            <a:r>
              <a:rPr lang="it-IT" sz="1400" dirty="0" err="1">
                <a:solidFill>
                  <a:schemeClr val="accent4"/>
                </a:solidFill>
              </a:rPr>
              <a:t>Cam</a:t>
            </a:r>
            <a:r>
              <a:rPr lang="it-IT" sz="1400" dirty="0">
                <a:solidFill>
                  <a:schemeClr val="accent4"/>
                </a:solidFill>
              </a:rPr>
              <a:t> pelletteria e tessile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Tempi e metodi di lavorazione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err="1">
                <a:solidFill>
                  <a:schemeClr val="accent4"/>
                </a:solidFill>
              </a:rPr>
              <a:t>Modelleria</a:t>
            </a:r>
            <a:r>
              <a:rPr lang="it-IT" sz="1400" dirty="0">
                <a:solidFill>
                  <a:schemeClr val="accent4"/>
                </a:solidFill>
              </a:rPr>
              <a:t>  prodotti tessile/pelletteria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Principi di prototipazione tessile/pelletteria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err="1">
                <a:solidFill>
                  <a:schemeClr val="accent4"/>
                </a:solidFill>
              </a:rPr>
              <a:t>Industrilizzazione</a:t>
            </a:r>
            <a:r>
              <a:rPr lang="it-IT" sz="1400" dirty="0">
                <a:solidFill>
                  <a:schemeClr val="accent4"/>
                </a:solidFill>
              </a:rPr>
              <a:t> dei campioni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Packaging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solidFill>
                  <a:schemeClr val="accent4"/>
                </a:solidFill>
              </a:rPr>
              <a:t>Accessoristica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err="1">
                <a:solidFill>
                  <a:schemeClr val="accent4"/>
                </a:solidFill>
              </a:rPr>
              <a:t>Branding</a:t>
            </a:r>
            <a:r>
              <a:rPr lang="it-IT" sz="1400" dirty="0">
                <a:solidFill>
                  <a:schemeClr val="accent4"/>
                </a:solidFill>
              </a:rPr>
              <a:t> e </a:t>
            </a:r>
            <a:r>
              <a:rPr lang="it-IT" sz="1400" dirty="0" err="1">
                <a:solidFill>
                  <a:schemeClr val="accent4"/>
                </a:solidFill>
              </a:rPr>
              <a:t>advisoring</a:t>
            </a:r>
            <a:endParaRPr lang="it-IT" sz="1400" dirty="0">
              <a:solidFill>
                <a:schemeClr val="accent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chemeClr val="accent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69887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36"/>
            <a:ext cx="9216231" cy="6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uppo 26"/>
          <p:cNvGrpSpPr>
            <a:grpSpLocks/>
          </p:cNvGrpSpPr>
          <p:nvPr/>
        </p:nvGrpSpPr>
        <p:grpSpPr bwMode="auto">
          <a:xfrm rot="20520216">
            <a:off x="400325" y="1541798"/>
            <a:ext cx="2592388" cy="3001963"/>
            <a:chOff x="971599" y="692696"/>
            <a:chExt cx="2638008" cy="3096346"/>
          </a:xfrm>
        </p:grpSpPr>
        <p:grpSp>
          <p:nvGrpSpPr>
            <p:cNvPr id="12" name="Gruppo 25"/>
            <p:cNvGrpSpPr>
              <a:grpSpLocks/>
            </p:cNvGrpSpPr>
            <p:nvPr/>
          </p:nvGrpSpPr>
          <p:grpSpPr bwMode="auto">
            <a:xfrm>
              <a:off x="971600" y="692696"/>
              <a:ext cx="2638007" cy="3096344"/>
              <a:chOff x="1043608" y="764639"/>
              <a:chExt cx="2565999" cy="2952393"/>
            </a:xfrm>
          </p:grpSpPr>
          <p:pic>
            <p:nvPicPr>
              <p:cNvPr id="14" name="Picture 4" descr="P1010490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088" y="776288"/>
                <a:ext cx="2489200" cy="2913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ettangolo 14"/>
              <p:cNvSpPr/>
              <p:nvPr/>
            </p:nvSpPr>
            <p:spPr>
              <a:xfrm>
                <a:off x="3564038" y="764639"/>
                <a:ext cx="45569" cy="295239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16" name="Rettangolo 15"/>
              <p:cNvSpPr/>
              <p:nvPr/>
            </p:nvSpPr>
            <p:spPr>
              <a:xfrm>
                <a:off x="1043607" y="764639"/>
                <a:ext cx="45569" cy="295239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17" name="Rettangolo 16"/>
              <p:cNvSpPr/>
              <p:nvPr/>
            </p:nvSpPr>
            <p:spPr>
              <a:xfrm rot="5400000">
                <a:off x="2280575" y="-472329"/>
                <a:ext cx="46494" cy="252043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13" name="Rettangolo 12"/>
            <p:cNvSpPr/>
            <p:nvPr/>
          </p:nvSpPr>
          <p:spPr>
            <a:xfrm rot="5400000">
              <a:off x="2245232" y="2469899"/>
              <a:ext cx="45511" cy="25927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18" name="Gruppo 23"/>
          <p:cNvGrpSpPr>
            <a:grpSpLocks/>
          </p:cNvGrpSpPr>
          <p:nvPr/>
        </p:nvGrpSpPr>
        <p:grpSpPr bwMode="auto">
          <a:xfrm rot="-387528">
            <a:off x="5295788" y="1756904"/>
            <a:ext cx="3595687" cy="2781300"/>
            <a:chOff x="829508" y="3909987"/>
            <a:chExt cx="3596483" cy="2782441"/>
          </a:xfrm>
        </p:grpSpPr>
        <p:pic>
          <p:nvPicPr>
            <p:cNvPr id="19" name="Picture 4" descr="P101051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9225">
              <a:off x="919125" y="4025195"/>
              <a:ext cx="3403600" cy="2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ttangolo 19"/>
            <p:cNvSpPr/>
            <p:nvPr/>
          </p:nvSpPr>
          <p:spPr>
            <a:xfrm rot="5589225">
              <a:off x="2664974" y="2292226"/>
              <a:ext cx="46056" cy="34567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1" name="Rettangolo 20"/>
            <p:cNvSpPr/>
            <p:nvPr/>
          </p:nvSpPr>
          <p:spPr>
            <a:xfrm rot="5589225">
              <a:off x="2524344" y="4833576"/>
              <a:ext cx="46056" cy="345675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2" name="Rettangolo 21"/>
            <p:cNvSpPr/>
            <p:nvPr/>
          </p:nvSpPr>
          <p:spPr>
            <a:xfrm rot="10989225">
              <a:off x="4293687" y="4091027"/>
              <a:ext cx="46048" cy="25918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 rot="10989225">
              <a:off x="856166" y="3909580"/>
              <a:ext cx="46048" cy="25918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32051">
            <a:off x="1374050" y="1314450"/>
            <a:ext cx="560228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352415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36"/>
            <a:ext cx="9216231" cy="6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853107"/>
            <a:ext cx="34813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991" y="1500507"/>
            <a:ext cx="29813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99" y="2204864"/>
            <a:ext cx="3479701" cy="293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608675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36"/>
            <a:ext cx="9216231" cy="6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31" y="3722985"/>
            <a:ext cx="3449959" cy="27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20" y="1392094"/>
            <a:ext cx="3132782" cy="248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87" y="2564904"/>
            <a:ext cx="301148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563" y="1249994"/>
            <a:ext cx="3182687" cy="262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840" y="3527681"/>
            <a:ext cx="3076116" cy="248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57188" y="317671"/>
            <a:ext cx="850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GLI STUDENTI DEL 1° CORSO ITS MITA –  CERIMONIA DI CONSEGNA DEI DIPLOMI 29 MAGGIO 2014  </a:t>
            </a:r>
          </a:p>
        </p:txBody>
      </p:sp>
    </p:spTree>
    <p:extLst>
      <p:ext uri="{BB962C8B-B14F-4D97-AF65-F5344CB8AC3E}">
        <p14:creationId xmlns:p14="http://schemas.microsoft.com/office/powerpoint/2010/main" val="3555848886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036"/>
            <a:ext cx="9216231" cy="6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BIENNIO 2015-2017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PERCORSI ITS iniziati a gennaio 2015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FONDAZIONE MITA :</a:t>
            </a:r>
          </a:p>
          <a:p>
            <a:pPr algn="ctr"/>
            <a:endParaRPr lang="it-IT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Corso A –  «Tecnico Superiore per lo sviluppo e la produzione di articoli di abbigliamento e accessori pelle» (25 studenti)</a:t>
            </a:r>
          </a:p>
          <a:p>
            <a:pPr algn="just">
              <a:spcAft>
                <a:spcPts val="0"/>
              </a:spcAft>
            </a:pPr>
            <a:r>
              <a:rPr lang="it-IT" sz="24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Corso B –  «Tecnico Superiore  di processo e prodotto per la nobilitazione degli articoli per la moda in pelle» (25 studenti)</a:t>
            </a:r>
          </a:p>
          <a:p>
            <a:pPr algn="just"/>
            <a:endParaRPr lang="it-IT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45603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9596" y="2132856"/>
            <a:ext cx="7056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Presidente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 Massimiliano Guerrini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Technical Manager Management  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Dott. Arch. Antonella Vitiello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it-IT" altLang="it-IT" sz="1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info@mitacademy,it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Pec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  segreteria@pec.mitacademy.it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Sito: www.mitacademy.it</a:t>
            </a:r>
            <a:r>
              <a:rPr lang="it-IT" altLang="it-IT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lang="it-IT" altLang="it-IT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Sede delle attività didattiche: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Castello dell'Acciaiolo, Via </a:t>
            </a:r>
            <a:r>
              <a:rPr lang="it-IT" altLang="it-IT" sz="1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Pantin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Scandicci - Firenze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Tel. 055 9335306 - Fax 055 9332959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Sede legale: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Castello dell'Acciaiolo, Via </a:t>
            </a:r>
            <a:r>
              <a:rPr lang="it-IT" altLang="it-IT" sz="1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Pantin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Scandicci - Firenze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Tel. 055 9335306 - Fax 055 9332959 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Sedi Laboratori specialistici:</a:t>
            </a: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Provincia di Firenze , Prato, Pisa</a:t>
            </a:r>
            <a:br>
              <a:rPr lang="it-IT" altLang="it-IT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23547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42148760"/>
      </p:ext>
    </p:extLst>
  </p:cSld>
  <p:clrMapOvr>
    <a:masterClrMapping/>
  </p:clrMapOvr>
  <p:transition xmlns:p14="http://schemas.microsoft.com/office/powerpoint/2010/main" advTm="141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1894" y="3066157"/>
            <a:ext cx="850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it-IT" sz="3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 PARTNERSHIP DELLA FONDAZIONE I.T.S  (Soci Fondatori e Soci Partecipanti)</a:t>
            </a:r>
          </a:p>
        </p:txBody>
      </p:sp>
    </p:spTree>
    <p:extLst>
      <p:ext uri="{BB962C8B-B14F-4D97-AF65-F5344CB8AC3E}">
        <p14:creationId xmlns:p14="http://schemas.microsoft.com/office/powerpoint/2010/main" val="2878873359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7188" y="1988840"/>
            <a:ext cx="85010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504D"/>
              </a:buClr>
              <a:buSzPct val="156000"/>
              <a:defRPr/>
            </a:pPr>
            <a:r>
              <a:rPr lang="it-IT" sz="2200" i="1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Enti  di Formazione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Associazione San Colombano “Alta scuola di pelletteria”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Associazione per la Scuola Superiore di Tecnologie Industriali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Associazione “Russell Formazione Scandicci” – ARS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C.S.L. </a:t>
            </a:r>
            <a:r>
              <a:rPr lang="it-IT" sz="2200" dirty="0" err="1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Confartis</a:t>
            </a: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 S.r.l. Scuola Professionale Edile</a:t>
            </a:r>
          </a:p>
          <a:p>
            <a:pPr marL="271463" lvl="0" indent="-271463">
              <a:buClr>
                <a:srgbClr val="C0504D"/>
              </a:buClr>
              <a:buSzPct val="156000"/>
              <a:defRPr/>
            </a:pPr>
            <a:r>
              <a:rPr lang="it-IT" sz="2200" i="1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Enti Locali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Comune di Scandicci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Comune di Prato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Provincia di Firenze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Provincia di Prato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r>
              <a:rPr lang="it-IT" sz="22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Provincia di Pisa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  <a:defRPr/>
            </a:pPr>
            <a:endParaRPr lang="it-IT" sz="2200" dirty="0">
              <a:solidFill>
                <a:srgbClr val="EEECE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44925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420888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</a:pPr>
            <a:r>
              <a:rPr lang="it-IT" sz="2000" i="1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Istituti di Istruzione Superiore</a:t>
            </a:r>
          </a:p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sz="20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Istituto Statale Superiore “Russell-Newton” di Scandicci (Istituto di riferimento)</a:t>
            </a:r>
          </a:p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sz="20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Associazioni Scuole Superiori per il Made in </a:t>
            </a:r>
            <a:r>
              <a:rPr lang="it-IT" sz="2000" dirty="0" err="1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it-IT" sz="20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 costituita da ITI “Buzzi” (Prato), ITC “Galilei” (Firenze), IP “</a:t>
            </a:r>
            <a:r>
              <a:rPr lang="it-IT" sz="2000" dirty="0" err="1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Cellini</a:t>
            </a:r>
            <a:r>
              <a:rPr lang="it-IT" sz="20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sz="2000" dirty="0" err="1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Tornabuoni</a:t>
            </a:r>
            <a:r>
              <a:rPr lang="it-IT" sz="20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” (Firenze), ITCG “</a:t>
            </a:r>
            <a:r>
              <a:rPr lang="it-IT" sz="2000" dirty="0" err="1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Calamandrei</a:t>
            </a:r>
            <a:r>
              <a:rPr lang="it-IT" sz="20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” (Sesto F.no), Liceo Artistico di Porta Romana (Firenze), ITI “L. da Vinci” (Firenze)</a:t>
            </a:r>
          </a:p>
          <a:p>
            <a:pPr marL="271463" indent="-271463">
              <a:buClr>
                <a:srgbClr val="C0504D"/>
              </a:buClr>
              <a:buSzPct val="156000"/>
            </a:pPr>
            <a:endParaRPr lang="it-IT" sz="2000" dirty="0">
              <a:solidFill>
                <a:srgbClr val="EEECE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buClr>
                <a:srgbClr val="C0504D"/>
              </a:buClr>
              <a:buSzPct val="156000"/>
            </a:pPr>
            <a:r>
              <a:rPr lang="it-IT" sz="2000" i="1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Istituti Universitari</a:t>
            </a:r>
          </a:p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sz="20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PNI </a:t>
            </a:r>
            <a:r>
              <a:rPr lang="it-IT" sz="2000" dirty="0" err="1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S.c.r.l</a:t>
            </a:r>
            <a:r>
              <a:rPr lang="it-IT" sz="2000" dirty="0">
                <a:solidFill>
                  <a:srgbClr val="EEECE1"/>
                </a:solidFill>
                <a:latin typeface="Times New Roman" pitchFamily="18" charset="0"/>
                <a:cs typeface="Times New Roman" pitchFamily="18" charset="0"/>
              </a:rPr>
              <a:t>. – Polo universitario “Città di Prato”</a:t>
            </a:r>
          </a:p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3153038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420888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0" indent="-271463">
              <a:buClr>
                <a:srgbClr val="C0504D"/>
              </a:buClr>
              <a:buSzPct val="156000"/>
            </a:pPr>
            <a:r>
              <a:rPr lang="it-IT" i="1" dirty="0">
                <a:solidFill>
                  <a:srgbClr val="EEECE1"/>
                </a:solidFill>
              </a:rPr>
              <a:t>Imprese e Associazioni imprenditoriali:</a:t>
            </a:r>
          </a:p>
          <a:p>
            <a:pPr marL="271463" lvl="0" indent="-271463">
              <a:buClr>
                <a:srgbClr val="C0504D"/>
              </a:buClr>
              <a:buSzPct val="156000"/>
            </a:pPr>
            <a:endParaRPr lang="it-IT" i="1" dirty="0">
              <a:solidFill>
                <a:srgbClr val="EEECE1"/>
              </a:solidFill>
            </a:endParaRP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CONFINDUSTRIA FIRENZE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GUCCI S.p.a.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TESSILFORM – Patrizia Pepe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MONNALISA S.p.a.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BANCA DI CREDITO COOPERATIVO DI SIGNA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ALMAX Pelletteria </a:t>
            </a:r>
            <a:r>
              <a:rPr lang="it-IT" dirty="0" err="1">
                <a:solidFill>
                  <a:srgbClr val="EEECE1"/>
                </a:solidFill>
              </a:rPr>
              <a:t>S.r.L.</a:t>
            </a:r>
            <a:endParaRPr lang="it-IT" dirty="0">
              <a:solidFill>
                <a:srgbClr val="EEECE1"/>
              </a:solidFill>
            </a:endParaRP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SAINT LAURENT PARIS</a:t>
            </a: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CUNNIGAM </a:t>
            </a:r>
            <a:r>
              <a:rPr lang="it-IT" dirty="0" err="1">
                <a:solidFill>
                  <a:srgbClr val="EEECE1"/>
                </a:solidFill>
              </a:rPr>
              <a:t>S.r.L.</a:t>
            </a:r>
            <a:endParaRPr lang="it-IT" dirty="0">
              <a:solidFill>
                <a:srgbClr val="EEECE1"/>
              </a:solidFill>
            </a:endParaRPr>
          </a:p>
          <a:p>
            <a:pPr marL="271463" lvl="0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r>
              <a:rPr lang="it-IT" dirty="0">
                <a:solidFill>
                  <a:srgbClr val="EEECE1"/>
                </a:solidFill>
              </a:rPr>
              <a:t>UNIONE INDUSTRIALI PRATESE</a:t>
            </a:r>
          </a:p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4196005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7787" y="229671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57" y="2619880"/>
            <a:ext cx="3672408" cy="32371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86" y="2619880"/>
            <a:ext cx="3690336" cy="322857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5779" y="19304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Dove siamo : Castello dell’Acciaiolo, Via </a:t>
            </a:r>
            <a:r>
              <a:rPr lang="it-IT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Pantin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Scandicci  (FI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8208429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7787" y="229671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5779" y="19304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Dove siamo : Castello dell’Acciaiolo, Via </a:t>
            </a:r>
            <a:r>
              <a:rPr lang="it-IT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Pantin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Scandicci  (FI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846" y="2330541"/>
            <a:ext cx="5328307" cy="35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507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848304"/>
            <a:ext cx="8856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Fondazione si occupa della formazione di “Tecnici Superiori” per il settore moda, gestendo corsi biennali e/o triennali a cui possono iscriversi, dopo accurata selezione, giovani adulti in possesso di diploma di scuola superiore, per conseguire un Titolo di Tecnico Superiore di V livello del Quadro Europeo delle Qualifiche (equiparato al Diploma di Laurea Triennale). 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L’I.T.S. sulle Nuove tecnologie per il Made in </a:t>
            </a:r>
            <a:r>
              <a:rPr lang="it-IT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Sistema moda MITA (</a:t>
            </a:r>
            <a:r>
              <a:rPr lang="it-IT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Made in </a:t>
            </a:r>
            <a:r>
              <a:rPr lang="it-IT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it-IT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Tuscan</a:t>
            </a:r>
            <a:r>
              <a:rPr lang="it-IT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Academy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è  una tra le 65  scuole superiori di alta tecnologia, nella  formazione post secondaria, nata per fornire alle imprese la possibilità di attingere a un patrimonio di giovani tecnici, opportunamente formati, e , contemporaneamente fornire  a questi ultimi un’opportunità di lavoro altamente qualificato nel settore del Made in </a:t>
            </a:r>
            <a:r>
              <a:rPr lang="it-IT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  MITA è l'unica Fondazione I.T.S. Toscana che opera nel campo del comparto moda e agisce nella filiera produttiva di Scandicci, a forte caratterizzazione pellettiera, ma ha nel suo patrimonio anche le competenze portate dal distretto pratese che contribuisce a integrare nel  </a:t>
            </a:r>
            <a:r>
              <a:rPr lang="it-IT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anche la dimensione del tessile e dell’abbigliamento. Recentemente, l’ingresso della Provincia di Pisa nella compagine  dei soci fondatori, ha “arricchito”  la filiera della lavorazione della pelle con il “valore aggiunto” dell’attività di concia , di antica tradizione  nel distretto pisano . 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5779" y="19304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 FONDAZIONE  ITS  M.I.T.A.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1998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Fondazione  Istituto Tecnico Superiore “MITA”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Sede in Castello dell’Acciaiuolo</a:t>
            </a:r>
          </a:p>
          <a:p>
            <a:pPr>
              <a:defRPr/>
            </a:pPr>
            <a:r>
              <a:rPr lang="it-IT"/>
              <a:t>Via Pantin – Scandicci (FI)</a:t>
            </a:r>
            <a:endParaRPr lang="it-IT" dirty="0"/>
          </a:p>
        </p:txBody>
      </p:sp>
      <p:sp>
        <p:nvSpPr>
          <p:cNvPr id="8196" name="CasellaDiTesto 4"/>
          <p:cNvSpPr txBox="1">
            <a:spLocks noChangeArrowheads="1"/>
          </p:cNvSpPr>
          <p:nvPr/>
        </p:nvSpPr>
        <p:spPr bwMode="auto">
          <a:xfrm>
            <a:off x="1547813" y="5373688"/>
            <a:ext cx="6192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rgbClr val="C0504D"/>
                </a:solidFill>
                <a:latin typeface="Calibri" pitchFamily="34" charset="0"/>
              </a:rPr>
              <a:t>DA SOSTITUIRE CON LA PRIMA PAGINA CHE E’ NELLA PRESENTAZIONE SUL SITO DI MITA; IO NON LA HO </a:t>
            </a:r>
          </a:p>
        </p:txBody>
      </p:sp>
      <p:pic>
        <p:nvPicPr>
          <p:cNvPr id="8197" name="Immagine 5" descr="Immagine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 bwMode="auto">
          <a:xfrm>
            <a:off x="357188" y="4143375"/>
            <a:ext cx="85010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3508" y="1268760"/>
            <a:ext cx="8856984" cy="48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C0504D"/>
              </a:buClr>
              <a:buSzPct val="156000"/>
              <a:buFont typeface="Wingdings" pitchFamily="2" charset="2"/>
              <a:buChar char="§"/>
            </a:pPr>
            <a:endParaRPr lang="it-IT" dirty="0">
              <a:solidFill>
                <a:srgbClr val="EEECE1"/>
              </a:solidFill>
            </a:endParaRPr>
          </a:p>
          <a:p>
            <a:pPr algn="just"/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400" dirty="0">
              <a:solidFill>
                <a:schemeClr val="bg1"/>
              </a:solidFill>
              <a:latin typeface="Times New Roman"/>
              <a:ea typeface="MS Mincho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1400" dirty="0">
              <a:solidFill>
                <a:schemeClr val="bg1"/>
              </a:solidFill>
              <a:latin typeface="Times New Roman"/>
              <a:ea typeface="MS Mincho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chemeClr val="bg1"/>
                </a:solidFill>
                <a:latin typeface="Times New Roman"/>
                <a:ea typeface="MS Mincho"/>
                <a:cs typeface="Times New Roman"/>
              </a:rPr>
              <a:t>Il percorso formativo dell’ITS MITA attualmente  è rivolto alla definizione di una figura professionale di “Tecnico Superiore sviluppo di  prodotti di abbigliamento e accessori”, ovvero un soggetto atto a garantire la realizzazione degli oggetti secondo le peculiarità definite nella progettazione stilistica.  2000 le  ore complessive in un biennio suddivise in 1200 di aula/laboratori e 800 stage in aziende del settore.</a:t>
            </a:r>
            <a:endParaRPr lang="it-IT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chemeClr val="bg1"/>
                </a:solidFill>
                <a:latin typeface="Times New Roman"/>
                <a:ea typeface="MS Mincho"/>
                <a:cs typeface="Times New Roman"/>
              </a:rPr>
              <a:t>I percorsi attivati alla data odierna sono tre:</a:t>
            </a:r>
            <a:endParaRPr lang="it-IT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/>
                <a:ea typeface="MS Mincho"/>
              </a:rPr>
              <a:t>1° corso, iniziato il 16/11/2011, che ha visto impegnati 20 allievi, si è concluso nello scorso mese di aprile, a seguito  degli esami finali. A sostegno di quanto sopra illustrato è da sottolineare che, a oggi,  dei 20 corsisti, la quasi totalità,  ha un contratto lavorativo (2 contratti a tempo indeterminato e 15 a tempo determinato)  .  </a:t>
            </a:r>
            <a:endParaRPr lang="it-IT" sz="1600" dirty="0">
              <a:solidFill>
                <a:schemeClr val="bg1"/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Arial"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/>
                <a:ea typeface="MS Mincho"/>
              </a:rPr>
              <a:t>2° corso, iniziato il 30/03/2013, concluso il 17 aprile 2015, con 18 diplomati.</a:t>
            </a:r>
          </a:p>
          <a:p>
            <a:pPr marL="342900" lvl="0" indent="-342900" algn="just">
              <a:spcAft>
                <a:spcPts val="0"/>
              </a:spcAft>
              <a:buFont typeface="Arial"/>
              <a:buChar char="-"/>
            </a:pPr>
            <a:r>
              <a:rPr lang="it-IT" sz="1600" dirty="0">
                <a:solidFill>
                  <a:schemeClr val="bg1"/>
                </a:solidFill>
                <a:latin typeface="Times New Roman"/>
                <a:ea typeface="MS Mincho"/>
              </a:rPr>
              <a:t>3° corso è iniziato il 21/01/2014 e terminerà nel gennaio 2016. Dato il copioso numero di partecipanti risultati idonei  alla selezione  si è provveduto all’ammissione di 25 soggetti alla frequenza. Gli allievi sono attualmente in stage c/o aziende del settore.</a:t>
            </a:r>
            <a:r>
              <a:rPr lang="it-IT" sz="1600" dirty="0">
                <a:latin typeface="Times New Roman"/>
                <a:ea typeface="MS Mincho"/>
              </a:rPr>
              <a:t>.  </a:t>
            </a:r>
            <a:endParaRPr lang="it-IT" sz="1600" dirty="0">
              <a:ea typeface="MS Mincho"/>
            </a:endParaRPr>
          </a:p>
          <a:p>
            <a:pPr algn="just"/>
            <a:endParaRPr lang="it-IT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5779" y="19304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CORSI  ITS  M.I.T.A.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71449"/>
      </p:ext>
    </p:extLst>
  </p:cSld>
  <p:clrMapOvr>
    <a:masterClrMapping/>
  </p:clrMapOvr>
  <p:transition xmlns:p14="http://schemas.microsoft.com/office/powerpoint/2010/main" advTm="1419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1631</Words>
  <Application>Microsoft Macintosh PowerPoint</Application>
  <PresentationFormat>On-screen Show (4:3)</PresentationFormat>
  <Paragraphs>179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Tema di Office</vt:lpstr>
      <vt:lpstr>1_Tema di Office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  <vt:lpstr>Fondazione  Istituto Tecnico Superiore “MITA”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GALLERIA FOTO</dc:title>
  <dc:creator>Rossana Guerrini</dc:creator>
  <cp:lastModifiedBy>ksmk</cp:lastModifiedBy>
  <cp:revision>250</cp:revision>
  <dcterms:created xsi:type="dcterms:W3CDTF">2012-06-03T22:15:32Z</dcterms:created>
  <dcterms:modified xsi:type="dcterms:W3CDTF">2016-06-09T08:21:37Z</dcterms:modified>
</cp:coreProperties>
</file>